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63" r:id="rId2"/>
    <p:sldId id="264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MOU" lastIdx="1" clrIdx="0">
    <p:extLst>
      <p:ext uri="{19B8F6BF-5375-455C-9EA6-DF929625EA0E}">
        <p15:presenceInfo xmlns:p15="http://schemas.microsoft.com/office/powerpoint/2012/main" userId="Microsoft Office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60"/>
    <p:restoredTop sz="94674"/>
  </p:normalViewPr>
  <p:slideViewPr>
    <p:cSldViewPr>
      <p:cViewPr varScale="1">
        <p:scale>
          <a:sx n="131" d="100"/>
          <a:sy n="131" d="100"/>
        </p:scale>
        <p:origin x="144" y="31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9" d="100"/>
          <a:sy n="99" d="100"/>
        </p:scale>
        <p:origin x="306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944A24-31B2-4B19-8EC1-7F73B0E188FA}" type="datetimeFigureOut">
              <a:rPr lang="ko-KR" altLang="en-US" smtClean="0"/>
              <a:pPr/>
              <a:t>2024-01-23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87B8FE-4536-4846-BB69-A2DDFDFEB80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6710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 algn="ctr">
              <a:defRPr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327834"/>
            <a:ext cx="6400800" cy="901266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dirty="0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EA726C1-7EBB-4961-A891-A5D322125F94}" type="datetime1">
              <a:rPr lang="ko-KR" altLang="en-US" smtClean="0"/>
              <a:pPr/>
              <a:t>2024-01-23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804248" y="4731990"/>
            <a:ext cx="2133600" cy="273844"/>
          </a:xfrm>
          <a:prstGeom prst="rect">
            <a:avLst/>
          </a:prstGeom>
        </p:spPr>
        <p:txBody>
          <a:bodyPr anchor="ctr" anchorCtr="0"/>
          <a:lstStyle>
            <a:lvl1pPr algn="r">
              <a:defRPr sz="750"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3848389B-624C-4738-9B2C-90B07B7CE5F3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85763" indent="-385763">
              <a:buFont typeface="+mj-lt"/>
              <a:buAutoNum type="romanUcPeriod"/>
              <a:defRPr>
                <a:latin typeface="Times New Roman" pitchFamily="18" charset="0"/>
                <a:cs typeface="Times New Roman" pitchFamily="18" charset="0"/>
              </a:defRPr>
            </a:lvl1pPr>
            <a:lvl2pPr marL="728663" indent="-385763">
              <a:buFont typeface="+mj-lt"/>
              <a:buAutoNum type="arabicPeriod"/>
              <a:defRPr>
                <a:latin typeface="Times New Roman" pitchFamily="18" charset="0"/>
                <a:cs typeface="Times New Roman" pitchFamily="18" charset="0"/>
              </a:defRPr>
            </a:lvl2pPr>
            <a:lvl3pPr marL="985838" indent="-300038">
              <a:buFont typeface="+mj-lt"/>
              <a:buAutoNum type="arabicParenR"/>
              <a:defRPr>
                <a:latin typeface="Times New Roman" pitchFamily="18" charset="0"/>
                <a:cs typeface="Times New Roman" pitchFamily="18" charset="0"/>
              </a:defRPr>
            </a:lvl3pPr>
            <a:lvl4pPr marL="1328738" indent="-300038">
              <a:buFont typeface="+mj-ea"/>
              <a:buAutoNum type="circleNumDbPlain"/>
              <a:defRPr>
                <a:latin typeface="Times New Roman" pitchFamily="18" charset="0"/>
                <a:cs typeface="Times New Roman" pitchFamily="18" charset="0"/>
              </a:defRPr>
            </a:lvl4pPr>
            <a:lvl5pPr marL="1671638" indent="-300038">
              <a:buFont typeface="+mj-lt"/>
              <a:buAutoNum type="alphaLcPeriod"/>
              <a:defRPr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9435684-8C2C-402D-B0EA-2DD24954E252}" type="datetime1">
              <a:rPr lang="ko-KR" altLang="en-US" smtClean="0"/>
              <a:pPr/>
              <a:t>2024-01-23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804248" y="4731990"/>
            <a:ext cx="2133600" cy="273844"/>
          </a:xfrm>
          <a:prstGeom prst="rect">
            <a:avLst/>
          </a:prstGeom>
        </p:spPr>
        <p:txBody>
          <a:bodyPr anchor="ctr" anchorCtr="0"/>
          <a:lstStyle>
            <a:lvl1pPr algn="r">
              <a:defRPr sz="750"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3848389B-624C-4738-9B2C-90B07B7CE5F3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3675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789552"/>
            <a:ext cx="8229600" cy="3888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직사각형 5"/>
          <p:cNvSpPr/>
          <p:nvPr userDrawn="1"/>
        </p:nvSpPr>
        <p:spPr>
          <a:xfrm>
            <a:off x="0" y="735546"/>
            <a:ext cx="9144000" cy="44079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685800" rtl="0" eaLnBrk="1" latinLnBrk="1" hangingPunct="1">
        <a:spcBef>
          <a:spcPct val="0"/>
        </a:spcBef>
        <a:buNone/>
        <a:defRPr sz="21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257175" indent="-257175" algn="l" defTabSz="685800" rtl="0" eaLnBrk="1" latinLnBrk="1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1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spcBef>
          <a:spcPct val="20000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spcBef>
          <a:spcPct val="20000"/>
        </a:spcBef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spcBef>
          <a:spcPct val="20000"/>
        </a:spcBef>
        <a:buFont typeface="Arial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3"/>
          <p:cNvSpPr txBox="1"/>
          <p:nvPr/>
        </p:nvSpPr>
        <p:spPr>
          <a:xfrm>
            <a:off x="2060721" y="897565"/>
            <a:ext cx="50225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100" i="1" dirty="0">
                <a:latin typeface="Times New Roman"/>
                <a:ea typeface="바탕"/>
              </a:rPr>
              <a:t>EVS37</a:t>
            </a:r>
            <a:br>
              <a:rPr lang="en-GB" sz="1875" i="1" dirty="0">
                <a:latin typeface="Times New Roman"/>
                <a:ea typeface="바탕"/>
              </a:rPr>
            </a:br>
            <a:r>
              <a:rPr lang="en-GB" sz="1500" i="1" dirty="0">
                <a:latin typeface="Times New Roman"/>
                <a:ea typeface="바탕"/>
              </a:rPr>
              <a:t>COEX, Korea, April 23-26, 2024</a:t>
            </a:r>
            <a:endParaRPr lang="ko-KR" altLang="en-US" sz="1500" i="1" dirty="0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altLang="ko-KR" sz="2400" dirty="0">
                <a:ea typeface="바탕"/>
              </a:rPr>
              <a:t>Article Title in 32pt, A</a:t>
            </a:r>
            <a:r>
              <a:rPr lang="en-US" altLang="ko-KR" sz="2400" dirty="0" err="1">
                <a:ea typeface="바탕"/>
              </a:rPr>
              <a:t>rial</a:t>
            </a:r>
            <a:endParaRPr lang="ko-KR" altLang="en-US" sz="24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171700" y="3327834"/>
            <a:ext cx="4800600" cy="901266"/>
          </a:xfrm>
        </p:spPr>
        <p:txBody>
          <a:bodyPr>
            <a:norm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en-GB" altLang="ko-KR" b="1" dirty="0">
                <a:solidFill>
                  <a:schemeClr val="tx1"/>
                </a:solidFill>
                <a:latin typeface="Times New Roman" pitchFamily="18" charset="0"/>
                <a:ea typeface="바탕" pitchFamily="18" charset="-127"/>
                <a:cs typeface="Times New Roman" pitchFamily="18" charset="0"/>
              </a:rPr>
              <a:t>Author Name</a:t>
            </a:r>
            <a:r>
              <a:rPr kumimoji="1" lang="en-GB" altLang="ko-KR" b="1" baseline="30000" dirty="0">
                <a:solidFill>
                  <a:schemeClr val="tx1"/>
                </a:solidFill>
                <a:latin typeface="Times New Roman" pitchFamily="18" charset="0"/>
                <a:ea typeface="바탕" pitchFamily="18" charset="-127"/>
                <a:cs typeface="Times New Roman" pitchFamily="18" charset="0"/>
              </a:rPr>
              <a:t>1</a:t>
            </a:r>
            <a:r>
              <a:rPr kumimoji="1" lang="en-GB" altLang="ko-KR" b="1" dirty="0">
                <a:solidFill>
                  <a:schemeClr val="tx1"/>
                </a:solidFill>
                <a:latin typeface="Times New Roman" pitchFamily="18" charset="0"/>
                <a:ea typeface="바탕" pitchFamily="18" charset="-127"/>
                <a:cs typeface="Times New Roman" pitchFamily="18" charset="0"/>
              </a:rPr>
              <a:t>, First M. Last</a:t>
            </a:r>
            <a:r>
              <a:rPr kumimoji="1" lang="en-GB" altLang="ko-KR" b="1" baseline="30000" dirty="0">
                <a:solidFill>
                  <a:schemeClr val="tx1"/>
                </a:solidFill>
                <a:latin typeface="Times New Roman" pitchFamily="18" charset="0"/>
                <a:ea typeface="바탕" pitchFamily="18" charset="-127"/>
                <a:cs typeface="Times New Roman" pitchFamily="18" charset="0"/>
              </a:rPr>
              <a:t>2</a:t>
            </a:r>
            <a:r>
              <a:rPr kumimoji="1" lang="en-GB" altLang="ko-KR" b="1" dirty="0">
                <a:solidFill>
                  <a:schemeClr val="tx1"/>
                </a:solidFill>
                <a:latin typeface="Times New Roman" pitchFamily="18" charset="0"/>
                <a:ea typeface="바탕" pitchFamily="18" charset="-127"/>
                <a:cs typeface="Times New Roman" pitchFamily="18" charset="0"/>
              </a:rPr>
              <a:t> in 24pt</a:t>
            </a:r>
            <a:endParaRPr kumimoji="1" lang="en-GB" altLang="ko-KR" sz="1500" b="1" dirty="0">
              <a:solidFill>
                <a:schemeClr val="tx1"/>
              </a:solidFill>
              <a:latin typeface="굴림" pitchFamily="50" charset="-127"/>
              <a:ea typeface="굴림" pitchFamily="50" charset="-127"/>
              <a:cs typeface="굴림" pitchFamily="50" charset="-127"/>
            </a:endParaRPr>
          </a:p>
          <a:p>
            <a:pPr lvl="0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kumimoji="1" lang="en-GB" altLang="ko-KR" sz="1200" i="1" baseline="30000" dirty="0">
                <a:solidFill>
                  <a:schemeClr val="tx1"/>
                </a:solidFill>
                <a:ea typeface="바탕" pitchFamily="18" charset="-127"/>
              </a:rPr>
              <a:t>1</a:t>
            </a:r>
            <a:r>
              <a:rPr kumimoji="1" lang="en-GB" altLang="ko-KR" sz="1200" i="1" dirty="0">
                <a:solidFill>
                  <a:schemeClr val="tx1"/>
                </a:solidFill>
                <a:ea typeface="바탕" pitchFamily="18" charset="-127"/>
              </a:rPr>
              <a:t>Author 1 (corresponding author) affiliation, address, email in 16pt italic</a:t>
            </a:r>
            <a:endParaRPr kumimoji="1" lang="en-GB" altLang="ko-KR" dirty="0">
              <a:solidFill>
                <a:schemeClr val="tx1"/>
              </a:solidFill>
              <a:latin typeface="굴림" pitchFamily="50" charset="-127"/>
              <a:ea typeface="굴림" pitchFamily="50" charset="-127"/>
              <a:cs typeface="굴림" pitchFamily="50" charset="-127"/>
            </a:endParaRPr>
          </a:p>
          <a:p>
            <a:pPr lvl="0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kumimoji="1" lang="en-GB" altLang="ko-KR" sz="1200" i="1" baseline="30000" dirty="0">
                <a:solidFill>
                  <a:schemeClr val="tx1"/>
                </a:solidFill>
                <a:ea typeface="바탕" pitchFamily="18" charset="-127"/>
              </a:rPr>
              <a:t>2</a:t>
            </a:r>
            <a:r>
              <a:rPr kumimoji="1" lang="en-GB" altLang="ko-KR" sz="1200" i="1" dirty="0">
                <a:solidFill>
                  <a:schemeClr val="tx1"/>
                </a:solidFill>
                <a:ea typeface="바탕" pitchFamily="18" charset="-127"/>
              </a:rPr>
              <a:t>State affiliation of other authors if different</a:t>
            </a:r>
            <a:endParaRPr kumimoji="1" lang="en-GB" altLang="ko-KR" sz="3000" dirty="0">
              <a:solidFill>
                <a:schemeClr val="tx1"/>
              </a:solidFill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02807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 </a:t>
            </a:r>
          </a:p>
          <a:p>
            <a:pPr lvl="1"/>
            <a:r>
              <a:rPr lang="en-US" altLang="ko-KR" dirty="0"/>
              <a:t> 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389B-624C-4738-9B2C-90B07B7CE5F3}" type="slidenum">
              <a:rPr lang="ko-KR" altLang="en-US" smtClean="0"/>
              <a:pPr/>
              <a:t>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99922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51</Words>
  <Application>Microsoft Office PowerPoint</Application>
  <PresentationFormat>화면 슬라이드 쇼(16:9)</PresentationFormat>
  <Paragraphs>9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8" baseType="lpstr">
      <vt:lpstr>굴림</vt:lpstr>
      <vt:lpstr>맑은 고딕</vt:lpstr>
      <vt:lpstr>바탕</vt:lpstr>
      <vt:lpstr>Arial</vt:lpstr>
      <vt:lpstr>Times New Roman</vt:lpstr>
      <vt:lpstr>Office 테마</vt:lpstr>
      <vt:lpstr>Article Title in 32pt, Arial</vt:lpstr>
      <vt:lpstr>Introduction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김연지</dc:creator>
  <cp:lastModifiedBy>user</cp:lastModifiedBy>
  <cp:revision>24</cp:revision>
  <dcterms:created xsi:type="dcterms:W3CDTF">2014-07-28T07:09:00Z</dcterms:created>
  <dcterms:modified xsi:type="dcterms:W3CDTF">2024-01-23T05:40:35Z</dcterms:modified>
</cp:coreProperties>
</file>